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"/>
  </p:notesMasterIdLst>
  <p:sldIdLst>
    <p:sldId id="570" r:id="rId2"/>
  </p:sldIdLst>
  <p:sldSz cx="7199313" cy="10512425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312"/>
    <a:srgbClr val="44546A"/>
    <a:srgbClr val="284456"/>
    <a:srgbClr val="4B5A61"/>
    <a:srgbClr val="DBB8AA"/>
    <a:srgbClr val="DE6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97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8583A-54DD-4B23-A6E9-FE387FD93A2C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178300" y="849313"/>
            <a:ext cx="15716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C5096-4BF1-49F0-B522-73F6D726BE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038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720437"/>
            <a:ext cx="6119416" cy="3659881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521457"/>
            <a:ext cx="5399485" cy="2538069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029682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055419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59689"/>
            <a:ext cx="1552352" cy="890879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59689"/>
            <a:ext cx="4567064" cy="890879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054750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52" y="1451545"/>
            <a:ext cx="5848330" cy="7834435"/>
          </a:xfrm>
        </p:spPr>
        <p:txBody>
          <a:bodyPr anchor="ctr"/>
          <a:lstStyle>
            <a:lvl1pPr marL="554787" indent="-554787">
              <a:spcBef>
                <a:spcPts val="4088"/>
              </a:spcBef>
              <a:buClr>
                <a:schemeClr val="bg1"/>
              </a:buClr>
              <a:buFont typeface="+mj-lt"/>
              <a:buAutoNum type="arabicPeriod"/>
              <a:tabLst/>
              <a:defRPr sz="3269" cap="all" baseline="0">
                <a:solidFill>
                  <a:schemeClr val="bg1"/>
                </a:solidFill>
                <a:latin typeface="+mj-lt"/>
              </a:defRPr>
            </a:lvl1pPr>
            <a:lvl2pPr marL="832176" indent="-277391">
              <a:spcBef>
                <a:spcPts val="308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tabLst/>
              <a:defRPr sz="2249" b="0" cap="none">
                <a:solidFill>
                  <a:schemeClr val="bg1"/>
                </a:solidFill>
                <a:latin typeface="+mj-lt"/>
              </a:defRPr>
            </a:lvl2pPr>
            <a:lvl3pPr marL="1012234" indent="-188172">
              <a:spcBef>
                <a:spcPts val="1226"/>
              </a:spcBef>
              <a:tabLst/>
              <a:defRPr sz="1636">
                <a:solidFill>
                  <a:schemeClr val="bg1"/>
                </a:solidFill>
                <a:latin typeface="+mj-lt"/>
              </a:defRPr>
            </a:lvl3pPr>
            <a:lvl4pPr>
              <a:spcBef>
                <a:spcPts val="1226"/>
              </a:spcBef>
              <a:defRPr>
                <a:solidFill>
                  <a:schemeClr val="bg1"/>
                </a:solidFill>
                <a:latin typeface="+mj-lt"/>
              </a:defRPr>
            </a:lvl4pPr>
            <a:lvl5pPr>
              <a:spcBef>
                <a:spcPts val="1226"/>
              </a:spcBef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EBBD5DF-C2EB-0249-995F-E37BB6FC2608}"/>
              </a:ext>
            </a:extLst>
          </p:cNvPr>
          <p:cNvGrpSpPr/>
          <p:nvPr userDrawn="1"/>
        </p:nvGrpSpPr>
        <p:grpSpPr>
          <a:xfrm>
            <a:off x="1" y="1451546"/>
            <a:ext cx="7199313" cy="7834433"/>
            <a:chOff x="0" y="710208"/>
            <a:chExt cx="9144000" cy="3833217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B28F84D3-EC07-504C-B3BA-60949E3D75B1}"/>
                </a:ext>
              </a:extLst>
            </p:cNvPr>
            <p:cNvCxnSpPr/>
            <p:nvPr userDrawn="1"/>
          </p:nvCxnSpPr>
          <p:spPr>
            <a:xfrm>
              <a:off x="0" y="4543425"/>
              <a:ext cx="91440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5F8BBBEE-6B54-8240-9250-5F279F4091D7}"/>
                </a:ext>
              </a:extLst>
            </p:cNvPr>
            <p:cNvCxnSpPr/>
            <p:nvPr userDrawn="1"/>
          </p:nvCxnSpPr>
          <p:spPr>
            <a:xfrm>
              <a:off x="0" y="710208"/>
              <a:ext cx="91440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3150A8B8-7CBA-614C-9C8B-C99A2D6119D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52425" y="710208"/>
              <a:ext cx="990600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112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8592" y="4108563"/>
            <a:ext cx="691323" cy="2295363"/>
          </a:xfrm>
        </p:spPr>
        <p:txBody>
          <a:bodyPr anchor="ctr"/>
          <a:lstStyle>
            <a:lvl1pPr marL="0" indent="0" algn="l">
              <a:spcBef>
                <a:spcPts val="4088"/>
              </a:spcBef>
              <a:buClr>
                <a:schemeClr val="bg1"/>
              </a:buClr>
              <a:buFont typeface="Arial" panose="020B0604020202020204" pitchFamily="34" charset="0"/>
              <a:buNone/>
              <a:tabLst/>
              <a:defRPr sz="18394" cap="all" baseline="0">
                <a:solidFill>
                  <a:schemeClr val="accent2"/>
                </a:solidFill>
                <a:latin typeface="+mj-lt"/>
              </a:defRPr>
            </a:lvl1pPr>
            <a:lvl2pPr marL="554795" indent="0">
              <a:spcBef>
                <a:spcPts val="305"/>
              </a:spcBef>
              <a:buClr>
                <a:schemeClr val="accent2"/>
              </a:buClr>
              <a:buFont typeface="Arial" panose="020B0604020202020204" pitchFamily="34" charset="0"/>
              <a:buNone/>
              <a:tabLst/>
              <a:defRPr sz="2043">
                <a:solidFill>
                  <a:schemeClr val="bg1"/>
                </a:solidFill>
                <a:latin typeface="+mj-lt"/>
              </a:defRPr>
            </a:lvl2pPr>
            <a:lvl3pPr marL="824080" indent="0">
              <a:spcBef>
                <a:spcPts val="1229"/>
              </a:spcBef>
              <a:buNone/>
              <a:tabLst/>
              <a:defRPr sz="1839">
                <a:solidFill>
                  <a:schemeClr val="bg1"/>
                </a:solidFill>
                <a:latin typeface="+mj-lt"/>
              </a:defRPr>
            </a:lvl3pPr>
            <a:lvl4pPr>
              <a:spcBef>
                <a:spcPts val="1229"/>
              </a:spcBef>
              <a:defRPr>
                <a:solidFill>
                  <a:schemeClr val="bg1"/>
                </a:solidFill>
                <a:latin typeface="+mj-lt"/>
              </a:defRPr>
            </a:lvl4pPr>
            <a:lvl5pPr>
              <a:spcBef>
                <a:spcPts val="1229"/>
              </a:spcBef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E8A7BC02-622D-F14B-BBA0-1079B3F3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303" y="4016271"/>
            <a:ext cx="5555304" cy="2295363"/>
          </a:xfrm>
        </p:spPr>
        <p:txBody>
          <a:bodyPr anchor="ctr"/>
          <a:lstStyle>
            <a:lvl1pPr algn="l">
              <a:defRPr sz="7154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5F1114A-225F-8C47-A664-7EF904930E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327" y="539337"/>
            <a:ext cx="618582" cy="459988"/>
          </a:xfrm>
          <a:prstGeom prst="rect">
            <a:avLst/>
          </a:prstGeom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D0A2D35E-207F-0A4E-8CF7-A218CC983C03}"/>
              </a:ext>
            </a:extLst>
          </p:cNvPr>
          <p:cNvGrpSpPr/>
          <p:nvPr userDrawn="1"/>
        </p:nvGrpSpPr>
        <p:grpSpPr>
          <a:xfrm>
            <a:off x="1" y="1451568"/>
            <a:ext cx="7199313" cy="5313111"/>
            <a:chOff x="0" y="710208"/>
            <a:chExt cx="9144000" cy="2599587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FF25CEDB-4E3B-574C-BC0F-BC3964CEC4DC}"/>
                </a:ext>
              </a:extLst>
            </p:cNvPr>
            <p:cNvCxnSpPr/>
            <p:nvPr userDrawn="1"/>
          </p:nvCxnSpPr>
          <p:spPr>
            <a:xfrm>
              <a:off x="0" y="3309795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1AA39C5D-7729-E345-9BB0-44143F7A00F8}"/>
                </a:ext>
              </a:extLst>
            </p:cNvPr>
            <p:cNvCxnSpPr/>
            <p:nvPr userDrawn="1"/>
          </p:nvCxnSpPr>
          <p:spPr>
            <a:xfrm>
              <a:off x="0" y="710208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6B30FC78-A117-3641-824A-FB77DC9FDA6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52425" y="710208"/>
              <a:ext cx="990600" cy="0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0A9B529E-F88E-0546-B948-87E2E89FD99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52425" y="3309795"/>
              <a:ext cx="2514953" cy="0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space réservé de la date 17">
            <a:extLst>
              <a:ext uri="{FF2B5EF4-FFF2-40B4-BE49-F238E27FC236}">
                <a16:creationId xmlns:a16="http://schemas.microsoft.com/office/drawing/2014/main" id="{FD495B43-4164-B04E-9B6B-3C5AF0A75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3B3E-01C9-4C9C-807E-CFB663169EDC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19" name="Espace réservé du pied de page 18">
            <a:extLst>
              <a:ext uri="{FF2B5EF4-FFF2-40B4-BE49-F238E27FC236}">
                <a16:creationId xmlns:a16="http://schemas.microsoft.com/office/drawing/2014/main" id="{411EF8F5-6590-AA4F-BCD2-16797F3E5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0847738"/>
      </p:ext>
    </p:extLst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8">
            <a:extLst>
              <a:ext uri="{FF2B5EF4-FFF2-40B4-BE49-F238E27FC236}">
                <a16:creationId xmlns:a16="http://schemas.microsoft.com/office/drawing/2014/main" id="{FAF4835A-511E-AC42-B461-32896B688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367F23D1-A071-8F4D-9026-0786B96486C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076580" y="3196152"/>
            <a:ext cx="1537797" cy="5565095"/>
          </a:xfrm>
          <a:solidFill>
            <a:schemeClr val="accent2"/>
          </a:solidFill>
        </p:spPr>
        <p:txBody>
          <a:bodyPr lIns="72000" tIns="72000" rIns="72000" bIns="72000" anchor="ctr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2" name="Espace réservé du texte 20">
            <a:extLst>
              <a:ext uri="{FF2B5EF4-FFF2-40B4-BE49-F238E27FC236}">
                <a16:creationId xmlns:a16="http://schemas.microsoft.com/office/drawing/2014/main" id="{F945C0D7-C3D1-3647-9591-9ECA46B3EAED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277483" y="2705995"/>
            <a:ext cx="4499572" cy="6571990"/>
          </a:xfrm>
        </p:spPr>
        <p:txBody>
          <a:bodyPr anchor="ctr"/>
          <a:lstStyle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9B69D0F0-1910-D047-AE2B-7F9E294333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327" y="539337"/>
            <a:ext cx="618582" cy="459988"/>
          </a:xfrm>
          <a:prstGeom prst="rect">
            <a:avLst/>
          </a:prstGeom>
        </p:spPr>
      </p:pic>
      <p:grpSp>
        <p:nvGrpSpPr>
          <p:cNvPr id="14" name="Groupe 13">
            <a:extLst>
              <a:ext uri="{FF2B5EF4-FFF2-40B4-BE49-F238E27FC236}">
                <a16:creationId xmlns:a16="http://schemas.microsoft.com/office/drawing/2014/main" id="{03EA660A-0B64-434D-9BE7-2D495D6C9C25}"/>
              </a:ext>
            </a:extLst>
          </p:cNvPr>
          <p:cNvGrpSpPr/>
          <p:nvPr userDrawn="1"/>
        </p:nvGrpSpPr>
        <p:grpSpPr>
          <a:xfrm>
            <a:off x="1" y="1451565"/>
            <a:ext cx="7199313" cy="7834437"/>
            <a:chOff x="0" y="710208"/>
            <a:chExt cx="9144000" cy="3833217"/>
          </a:xfrm>
        </p:grpSpPr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789EC589-2383-3842-A54F-566F4E4CD00F}"/>
                </a:ext>
              </a:extLst>
            </p:cNvPr>
            <p:cNvCxnSpPr/>
            <p:nvPr userDrawn="1"/>
          </p:nvCxnSpPr>
          <p:spPr>
            <a:xfrm>
              <a:off x="0" y="4543425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87533746-5ACC-AE48-8E0D-733F94F9DE9A}"/>
                </a:ext>
              </a:extLst>
            </p:cNvPr>
            <p:cNvCxnSpPr/>
            <p:nvPr userDrawn="1"/>
          </p:nvCxnSpPr>
          <p:spPr>
            <a:xfrm>
              <a:off x="0" y="710208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13CFEA77-58F5-BC4B-B6A7-104997E7553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52425" y="710208"/>
              <a:ext cx="990600" cy="0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A4C6009-97F1-D84A-876D-2E54978C0DF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7EFFE7B-D6C9-4359-B965-B289EB98B372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DC3D495-46FC-944B-82CE-A26C2CD2495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5FD242-A625-2347-8807-6B3C6CBFE05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e la date 15">
            <a:extLst>
              <a:ext uri="{FF2B5EF4-FFF2-40B4-BE49-F238E27FC236}">
                <a16:creationId xmlns:a16="http://schemas.microsoft.com/office/drawing/2014/main" id="{BCB3D56B-42B3-6944-BDE7-83F45710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47ED-6C0C-48AD-9604-521B8C07919E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17" name="Espace réservé du pied de page 16">
            <a:extLst>
              <a:ext uri="{FF2B5EF4-FFF2-40B4-BE49-F238E27FC236}">
                <a16:creationId xmlns:a16="http://schemas.microsoft.com/office/drawing/2014/main" id="{E08E4E78-3F0A-9F43-8411-67DDDA0C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4993E24A-EF18-3B4C-8736-A606F33EB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FAF4835A-511E-AC42-B461-32896B688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971" y="281950"/>
            <a:ext cx="3834935" cy="974757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27F2EB6C-D488-9D45-A5CD-C9CF9AB083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327" y="539337"/>
            <a:ext cx="618582" cy="459988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E7A9F001-8684-2247-AE02-88558D22492F}"/>
              </a:ext>
            </a:extLst>
          </p:cNvPr>
          <p:cNvGrpSpPr/>
          <p:nvPr userDrawn="1"/>
        </p:nvGrpSpPr>
        <p:grpSpPr>
          <a:xfrm>
            <a:off x="1" y="1451565"/>
            <a:ext cx="7199313" cy="7834437"/>
            <a:chOff x="0" y="710208"/>
            <a:chExt cx="9144000" cy="3833217"/>
          </a:xfrm>
        </p:grpSpPr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CBDE003A-F192-9241-9ADC-A4BCDF4F1347}"/>
                </a:ext>
              </a:extLst>
            </p:cNvPr>
            <p:cNvCxnSpPr/>
            <p:nvPr userDrawn="1"/>
          </p:nvCxnSpPr>
          <p:spPr>
            <a:xfrm>
              <a:off x="0" y="4543425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702C05AC-D718-F94E-8E7C-9E45E5170621}"/>
                </a:ext>
              </a:extLst>
            </p:cNvPr>
            <p:cNvCxnSpPr/>
            <p:nvPr userDrawn="1"/>
          </p:nvCxnSpPr>
          <p:spPr>
            <a:xfrm>
              <a:off x="0" y="710208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1403F616-C64E-4E41-B52B-3B7778DCDDA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52425" y="710208"/>
              <a:ext cx="990600" cy="0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236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seul 3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e la date 15">
            <a:extLst>
              <a:ext uri="{FF2B5EF4-FFF2-40B4-BE49-F238E27FC236}">
                <a16:creationId xmlns:a16="http://schemas.microsoft.com/office/drawing/2014/main" id="{BCB3D56B-42B3-6944-BDE7-83F45710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75D4-58EB-47B3-B1D3-DEBFD268BDBA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17" name="Espace réservé du pied de page 16">
            <a:extLst>
              <a:ext uri="{FF2B5EF4-FFF2-40B4-BE49-F238E27FC236}">
                <a16:creationId xmlns:a16="http://schemas.microsoft.com/office/drawing/2014/main" id="{E08E4E78-3F0A-9F43-8411-67DDDA0C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4993E24A-EF18-3B4C-8736-A606F33EB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FAF4835A-511E-AC42-B461-32896B688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481" y="2120610"/>
            <a:ext cx="6426886" cy="974757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2" name="Espace réservé du texte 20">
            <a:extLst>
              <a:ext uri="{FF2B5EF4-FFF2-40B4-BE49-F238E27FC236}">
                <a16:creationId xmlns:a16="http://schemas.microsoft.com/office/drawing/2014/main" id="{F945C0D7-C3D1-3647-9591-9ECA46B3EAED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277486" y="2725462"/>
            <a:ext cx="1903786" cy="6552516"/>
          </a:xfrm>
        </p:spPr>
        <p:txBody>
          <a:bodyPr anchor="ctr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texte 20">
            <a:extLst>
              <a:ext uri="{FF2B5EF4-FFF2-40B4-BE49-F238E27FC236}">
                <a16:creationId xmlns:a16="http://schemas.microsoft.com/office/drawing/2014/main" id="{EE1F7A3F-AF65-C442-B11C-10301B75269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2457267" y="2725462"/>
            <a:ext cx="1903786" cy="6552516"/>
          </a:xfrm>
        </p:spPr>
        <p:txBody>
          <a:bodyPr anchor="ctr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5" name="Espace réservé du texte 20">
            <a:extLst>
              <a:ext uri="{FF2B5EF4-FFF2-40B4-BE49-F238E27FC236}">
                <a16:creationId xmlns:a16="http://schemas.microsoft.com/office/drawing/2014/main" id="{59D86744-4861-274C-92EC-23616EBFA3D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655827" y="2725462"/>
            <a:ext cx="1903786" cy="6552516"/>
          </a:xfrm>
        </p:spPr>
        <p:txBody>
          <a:bodyPr anchor="ctr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3811B358-B473-B74D-A6B1-50D2282460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327" y="539337"/>
            <a:ext cx="618582" cy="459988"/>
          </a:xfrm>
          <a:prstGeom prst="rect">
            <a:avLst/>
          </a:prstGeom>
        </p:spPr>
      </p:pic>
      <p:grpSp>
        <p:nvGrpSpPr>
          <p:cNvPr id="27" name="Groupe 26">
            <a:extLst>
              <a:ext uri="{FF2B5EF4-FFF2-40B4-BE49-F238E27FC236}">
                <a16:creationId xmlns:a16="http://schemas.microsoft.com/office/drawing/2014/main" id="{CD1C6153-6473-1545-9231-F43EC814E91F}"/>
              </a:ext>
            </a:extLst>
          </p:cNvPr>
          <p:cNvGrpSpPr/>
          <p:nvPr userDrawn="1"/>
        </p:nvGrpSpPr>
        <p:grpSpPr>
          <a:xfrm>
            <a:off x="1" y="1451565"/>
            <a:ext cx="7199313" cy="7834437"/>
            <a:chOff x="0" y="710208"/>
            <a:chExt cx="9144000" cy="3833217"/>
          </a:xfrm>
        </p:grpSpPr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718E0B61-E347-C54F-AD76-9C2379117936}"/>
                </a:ext>
              </a:extLst>
            </p:cNvPr>
            <p:cNvCxnSpPr/>
            <p:nvPr userDrawn="1"/>
          </p:nvCxnSpPr>
          <p:spPr>
            <a:xfrm>
              <a:off x="0" y="4543425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89C8B4CB-6713-1F47-9A8E-6E6DC5D4D347}"/>
                </a:ext>
              </a:extLst>
            </p:cNvPr>
            <p:cNvCxnSpPr/>
            <p:nvPr userDrawn="1"/>
          </p:nvCxnSpPr>
          <p:spPr>
            <a:xfrm>
              <a:off x="0" y="710208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8170D90A-17DF-6B41-A5EB-B3B519191D1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52425" y="710208"/>
              <a:ext cx="990600" cy="0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719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+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399C81C4-7D6A-6C40-9DAC-2B906049FB8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1463051"/>
            <a:ext cx="7199313" cy="7821317"/>
          </a:xfrm>
          <a:solidFill>
            <a:schemeClr val="bg1">
              <a:lumMod val="85000"/>
            </a:schemeClr>
          </a:solidFill>
        </p:spPr>
        <p:txBody>
          <a:bodyPr bIns="359998" anchor="ctr">
            <a:noAutofit/>
          </a:bodyPr>
          <a:lstStyle>
            <a:lvl1pPr marL="0" indent="0" algn="ctr">
              <a:buNone/>
              <a:defRPr sz="2452" b="0" cap="none"/>
            </a:lvl1pPr>
          </a:lstStyle>
          <a:p>
            <a:r>
              <a:rPr lang="fr-FR" dirty="0"/>
              <a:t>Cliquez sur l’icône pour insérer une image de premier plan </a:t>
            </a:r>
            <a:br>
              <a:rPr lang="fr-FR" dirty="0"/>
            </a:br>
            <a:r>
              <a:rPr lang="fr-FR" dirty="0"/>
              <a:t>puis faites un clic droit et mettre en arrière plan</a:t>
            </a:r>
          </a:p>
          <a:p>
            <a:r>
              <a:rPr lang="fr-FR" dirty="0"/>
              <a:t>↓</a:t>
            </a:r>
          </a:p>
        </p:txBody>
      </p:sp>
      <p:sp>
        <p:nvSpPr>
          <p:cNvPr id="16" name="Espace réservé de la date 15">
            <a:extLst>
              <a:ext uri="{FF2B5EF4-FFF2-40B4-BE49-F238E27FC236}">
                <a16:creationId xmlns:a16="http://schemas.microsoft.com/office/drawing/2014/main" id="{BCB3D56B-42B3-6944-BDE7-83F45710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F1C3-39F5-4BFF-A668-FD024AC92134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17" name="Espace réservé du pied de page 16">
            <a:extLst>
              <a:ext uri="{FF2B5EF4-FFF2-40B4-BE49-F238E27FC236}">
                <a16:creationId xmlns:a16="http://schemas.microsoft.com/office/drawing/2014/main" id="{E08E4E78-3F0A-9F43-8411-67DDDA0C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4993E24A-EF18-3B4C-8736-A606F33EB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FAF4835A-511E-AC42-B461-32896B688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481" y="2120610"/>
            <a:ext cx="6426886" cy="974757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367F23D1-A071-8F4D-9026-0786B96486C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297764" y="1447415"/>
            <a:ext cx="1406605" cy="7838564"/>
          </a:xfrm>
          <a:gradFill>
            <a:gsLst>
              <a:gs pos="0">
                <a:schemeClr val="bg1">
                  <a:alpha val="0"/>
                </a:schemeClr>
              </a:gs>
              <a:gs pos="13000">
                <a:schemeClr val="bg1"/>
              </a:gs>
              <a:gs pos="85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</p:spPr>
        <p:txBody>
          <a:bodyPr lIns="72000" tIns="72000" rIns="72000" bIns="72000" anchor="ctr">
            <a:noAutofit/>
          </a:bodyPr>
          <a:lstStyle>
            <a:lvl1pPr marL="279017" indent="-279017">
              <a:spcBef>
                <a:spcPts val="1023"/>
              </a:spcBef>
              <a:buClr>
                <a:schemeClr val="accent2"/>
              </a:buClr>
              <a:buFont typeface="+mj-lt"/>
              <a:buAutoNum type="arabicPeriod"/>
              <a:tabLst/>
              <a:defRPr sz="1839" b="0" cap="none">
                <a:solidFill>
                  <a:schemeClr val="tx2"/>
                </a:solidFill>
              </a:defRPr>
            </a:lvl1pPr>
            <a:lvl3pPr>
              <a:buClr>
                <a:schemeClr val="tx2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3DA63396-A237-0E4C-8B84-467F69A25F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327" y="539337"/>
            <a:ext cx="618582" cy="459988"/>
          </a:xfrm>
          <a:prstGeom prst="rect">
            <a:avLst/>
          </a:prstGeom>
        </p:spPr>
      </p:pic>
      <p:grpSp>
        <p:nvGrpSpPr>
          <p:cNvPr id="14" name="Groupe 13">
            <a:extLst>
              <a:ext uri="{FF2B5EF4-FFF2-40B4-BE49-F238E27FC236}">
                <a16:creationId xmlns:a16="http://schemas.microsoft.com/office/drawing/2014/main" id="{023AEE03-098E-D94A-A380-064DEBF65BAF}"/>
              </a:ext>
            </a:extLst>
          </p:cNvPr>
          <p:cNvGrpSpPr/>
          <p:nvPr userDrawn="1"/>
        </p:nvGrpSpPr>
        <p:grpSpPr>
          <a:xfrm>
            <a:off x="1" y="1451565"/>
            <a:ext cx="7199313" cy="7834437"/>
            <a:chOff x="0" y="710208"/>
            <a:chExt cx="9144000" cy="3833217"/>
          </a:xfrm>
        </p:grpSpPr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9FF441A-A66B-5E43-8294-2FCD5B256208}"/>
                </a:ext>
              </a:extLst>
            </p:cNvPr>
            <p:cNvCxnSpPr/>
            <p:nvPr userDrawn="1"/>
          </p:nvCxnSpPr>
          <p:spPr>
            <a:xfrm>
              <a:off x="0" y="4543425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A5D842F8-1D5F-3645-B2EA-E560333B16DA}"/>
                </a:ext>
              </a:extLst>
            </p:cNvPr>
            <p:cNvCxnSpPr/>
            <p:nvPr userDrawn="1"/>
          </p:nvCxnSpPr>
          <p:spPr>
            <a:xfrm>
              <a:off x="0" y="710208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C96874AC-4777-E94D-B85B-D822505E2F6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52425" y="710208"/>
              <a:ext cx="990600" cy="0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091B8A1F-15B5-5E4C-B395-7D7E13B099A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52425" y="710208"/>
              <a:ext cx="990600" cy="0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5829" y="1690662"/>
            <a:ext cx="5110028" cy="6937714"/>
          </a:xfrm>
        </p:spPr>
        <p:txBody>
          <a:bodyPr/>
          <a:lstStyle>
            <a:lvl1pPr>
              <a:defRPr>
                <a:solidFill>
                  <a:srgbClr val="4A5662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itre 1"/>
          <p:cNvSpPr>
            <a:spLocks noGrp="1"/>
          </p:cNvSpPr>
          <p:nvPr>
            <p:ph type="title" hasCustomPrompt="1"/>
          </p:nvPr>
        </p:nvSpPr>
        <p:spPr>
          <a:xfrm>
            <a:off x="1937135" y="245656"/>
            <a:ext cx="3688720" cy="9585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>
                <a:solidFill>
                  <a:srgbClr val="AAB0B3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828674" y="9891903"/>
            <a:ext cx="2570591" cy="420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1" eaLnBrk="0" hangingPunct="0">
              <a:spcBef>
                <a:spcPct val="0"/>
              </a:spcBef>
              <a:buClrTx/>
              <a:buSzTx/>
              <a:buFontTx/>
              <a:buNone/>
              <a:defRPr sz="1226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4288510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uv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14">
            <a:extLst>
              <a:ext uri="{FF2B5EF4-FFF2-40B4-BE49-F238E27FC236}">
                <a16:creationId xmlns:a16="http://schemas.microsoft.com/office/drawing/2014/main" id="{C1D06215-F6DF-0B40-B9E8-EF5A9A5DB05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3790790" cy="10512425"/>
          </a:xfrm>
          <a:solidFill>
            <a:schemeClr val="bg1">
              <a:lumMod val="85000"/>
            </a:schemeClr>
          </a:solidFill>
        </p:spPr>
        <p:txBody>
          <a:bodyPr bIns="360000" anchor="ctr">
            <a:noAutofit/>
          </a:bodyPr>
          <a:lstStyle>
            <a:lvl1pPr marL="0" indent="0" algn="ctr">
              <a:buNone/>
              <a:defRPr sz="2452" b="0" cap="none"/>
            </a:lvl1pPr>
          </a:lstStyle>
          <a:p>
            <a:r>
              <a:rPr lang="fr-FR" dirty="0"/>
              <a:t>Cliquez sur l’icône pour insérer une image de premier plan </a:t>
            </a:r>
            <a:br>
              <a:rPr lang="fr-FR" dirty="0"/>
            </a:br>
            <a:r>
              <a:rPr lang="fr-FR" dirty="0"/>
              <a:t>puis faites un clic droit et mettre en arrière plan</a:t>
            </a:r>
          </a:p>
          <a:p>
            <a:r>
              <a:rPr lang="fr-FR" dirty="0"/>
              <a:t>↓</a:t>
            </a:r>
          </a:p>
        </p:txBody>
      </p:sp>
      <p:sp>
        <p:nvSpPr>
          <p:cNvPr id="9" name="Espace réservé pour une image  14">
            <a:extLst>
              <a:ext uri="{FF2B5EF4-FFF2-40B4-BE49-F238E27FC236}">
                <a16:creationId xmlns:a16="http://schemas.microsoft.com/office/drawing/2014/main" id="{8275FDCD-AC8B-2745-9AEB-106AE0E04FF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790791" y="0"/>
            <a:ext cx="3408523" cy="10512425"/>
          </a:xfrm>
          <a:solidFill>
            <a:schemeClr val="bg1">
              <a:lumMod val="85000"/>
            </a:schemeClr>
          </a:solidFill>
        </p:spPr>
        <p:txBody>
          <a:bodyPr bIns="360000" anchor="ctr">
            <a:noAutofit/>
          </a:bodyPr>
          <a:lstStyle>
            <a:lvl1pPr marL="0" indent="0" algn="ctr">
              <a:buNone/>
              <a:defRPr sz="2452" b="0" cap="none"/>
            </a:lvl1pPr>
          </a:lstStyle>
          <a:p>
            <a:r>
              <a:rPr lang="fr-FR" dirty="0"/>
              <a:t>Cliquez sur l’icône pour insérer une image de premier plan </a:t>
            </a:r>
            <a:br>
              <a:rPr lang="fr-FR" dirty="0"/>
            </a:br>
            <a:r>
              <a:rPr lang="fr-FR" dirty="0"/>
              <a:t>puis faites un clic droit et mettre en arrière plan</a:t>
            </a:r>
          </a:p>
          <a:p>
            <a:r>
              <a:rPr lang="fr-FR" dirty="0"/>
              <a:t>↓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9810" y="5592840"/>
            <a:ext cx="2560983" cy="2999926"/>
          </a:xfrm>
          <a:solidFill>
            <a:schemeClr val="tx2"/>
          </a:solidFill>
        </p:spPr>
        <p:txBody>
          <a:bodyPr lIns="180000" tIns="180000" rIns="180000" bIns="180000" anchor="t">
            <a:noAutofit/>
          </a:bodyPr>
          <a:lstStyle>
            <a:lvl1pPr algn="l">
              <a:lnSpc>
                <a:spcPct val="100000"/>
              </a:lnSpc>
              <a:defRPr sz="3475" b="1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2244" y="7793987"/>
            <a:ext cx="1619845" cy="386644"/>
          </a:xfrm>
        </p:spPr>
        <p:txBody>
          <a:bodyPr lIns="0" tIns="0" rIns="0" bIns="0"/>
          <a:lstStyle>
            <a:lvl1pPr>
              <a:defRPr sz="2452">
                <a:solidFill>
                  <a:schemeClr val="bg1"/>
                </a:solidFill>
              </a:defRPr>
            </a:lvl1pPr>
          </a:lstStyle>
          <a:p>
            <a:fld id="{79AB5C43-286B-4405-9249-87320EEE0C80}" type="datetime1">
              <a:rPr lang="fr-FR" smtClean="0"/>
              <a:t>05/03/2019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652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2432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620809"/>
            <a:ext cx="6209407" cy="4372876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7035054"/>
            <a:ext cx="6209407" cy="2299592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311114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798447"/>
            <a:ext cx="3059708" cy="667003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798447"/>
            <a:ext cx="3059708" cy="667003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27798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59692"/>
            <a:ext cx="6209407" cy="20319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577005"/>
            <a:ext cx="3045646" cy="12629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839955"/>
            <a:ext cx="3045646" cy="564799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577005"/>
            <a:ext cx="3060646" cy="12629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839955"/>
            <a:ext cx="3060646" cy="564799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095334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8075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264314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00828"/>
            <a:ext cx="2321966" cy="2452899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513597"/>
            <a:ext cx="3644652" cy="7470635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53728"/>
            <a:ext cx="2321966" cy="5842670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750025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00828"/>
            <a:ext cx="2321966" cy="2452899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513597"/>
            <a:ext cx="3644652" cy="7470635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53728"/>
            <a:ext cx="2321966" cy="5842670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BC66-4B31-45E6-8B3B-69F836F44201}" type="datetime1">
              <a:rPr lang="fr-FR" smtClean="0"/>
              <a:t>05/03/2019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499F-9A75-E344-8B98-5A5EDCFEF42B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181747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59692"/>
            <a:ext cx="6209407" cy="2031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798447"/>
            <a:ext cx="6209407" cy="6670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9743463"/>
            <a:ext cx="1619845" cy="5596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F3385-B7D0-4B04-8A26-CC7A5727058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9743463"/>
            <a:ext cx="2429768" cy="5596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9743463"/>
            <a:ext cx="1619845" cy="5596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07760-C294-4479-932F-4A626558DE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14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786" r:id="rId13"/>
    <p:sldLayoutId id="2147483788" r:id="rId14"/>
    <p:sldLayoutId id="2147483789" r:id="rId15"/>
    <p:sldLayoutId id="2147483790" r:id="rId16"/>
    <p:sldLayoutId id="2147483791" r:id="rId17"/>
    <p:sldLayoutId id="2147483795" r:id="rId18"/>
    <p:sldLayoutId id="2147483797" r:id="rId19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Immagine che contiene clipart, testo&#10;&#10;Descrizione generata con affidabilità elevata">
            <a:extLst>
              <a:ext uri="{FF2B5EF4-FFF2-40B4-BE49-F238E27FC236}">
                <a16:creationId xmlns:a16="http://schemas.microsoft.com/office/drawing/2014/main" id="{EAA60BD8-5004-4AC0-951D-3AFC790D8E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11" y="-41562"/>
            <a:ext cx="3187751" cy="1536868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2058A94-6735-48A4-8025-D427A780234B}"/>
              </a:ext>
            </a:extLst>
          </p:cNvPr>
          <p:cNvCxnSpPr/>
          <p:nvPr/>
        </p:nvCxnSpPr>
        <p:spPr>
          <a:xfrm>
            <a:off x="0" y="9288966"/>
            <a:ext cx="7199313" cy="0"/>
          </a:xfrm>
          <a:prstGeom prst="line">
            <a:avLst/>
          </a:prstGeom>
          <a:ln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 descr="Immagine che contiene cielo, aeroplano, esterni&#10;&#10;Descrizione generata con affidabilità molto elevata">
            <a:extLst>
              <a:ext uri="{FF2B5EF4-FFF2-40B4-BE49-F238E27FC236}">
                <a16:creationId xmlns:a16="http://schemas.microsoft.com/office/drawing/2014/main" id="{2FF3AF31-9D36-4572-BF74-A2D4A345B4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540" y="6845559"/>
            <a:ext cx="3069773" cy="2030724"/>
          </a:xfrm>
          <a:prstGeom prst="rect">
            <a:avLst/>
          </a:prstGeom>
          <a:effectLst>
            <a:softEdge rad="177800"/>
          </a:effectLst>
        </p:spPr>
      </p:pic>
      <p:pic>
        <p:nvPicPr>
          <p:cNvPr id="24" name="Immagine 23" descr="Immagine che contiene automobile, cielo, barca, esterni&#10;&#10;Descrizione generata con affidabilità elevata">
            <a:extLst>
              <a:ext uri="{FF2B5EF4-FFF2-40B4-BE49-F238E27FC236}">
                <a16:creationId xmlns:a16="http://schemas.microsoft.com/office/drawing/2014/main" id="{BC964C9B-89B7-4649-AEDD-BAE1AE0A24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701" y="4592320"/>
            <a:ext cx="3046097" cy="2030731"/>
          </a:xfrm>
          <a:prstGeom prst="rect">
            <a:avLst/>
          </a:prstGeom>
          <a:effectLst>
            <a:softEdge rad="177800"/>
          </a:effectLst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EB5E1B1E-0150-4F78-A8B4-11C5B5F7BFE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338" y="2333172"/>
            <a:ext cx="3103460" cy="2068973"/>
          </a:xfrm>
          <a:prstGeom prst="rect">
            <a:avLst/>
          </a:prstGeom>
          <a:effectLst>
            <a:softEdge rad="177800"/>
          </a:effectLst>
        </p:spPr>
      </p:pic>
      <p:pic>
        <p:nvPicPr>
          <p:cNvPr id="26" name="Immagine 25" descr="Immagine che contiene oggetto, interni&#10;&#10;Descrizione generata con affidabilità molto elevata">
            <a:extLst>
              <a:ext uri="{FF2B5EF4-FFF2-40B4-BE49-F238E27FC236}">
                <a16:creationId xmlns:a16="http://schemas.microsoft.com/office/drawing/2014/main" id="{6BD4DA64-0314-41EC-ACCC-A6D51A3F0D2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131" y="160627"/>
            <a:ext cx="3107343" cy="2068973"/>
          </a:xfrm>
          <a:prstGeom prst="rect">
            <a:avLst/>
          </a:prstGeom>
          <a:effectLst>
            <a:softEdge rad="177800"/>
          </a:effectLst>
        </p:spPr>
      </p:pic>
      <p:pic>
        <p:nvPicPr>
          <p:cNvPr id="27" name="Immagine 26" descr="Immagine che contiene esterni, cielo, oggetto, erba&#10;&#10;Descrizione generata con affidabilità molto elevata">
            <a:extLst>
              <a:ext uri="{FF2B5EF4-FFF2-40B4-BE49-F238E27FC236}">
                <a16:creationId xmlns:a16="http://schemas.microsoft.com/office/drawing/2014/main" id="{E4225D96-C5A6-41F1-AF02-72D92A0418C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230" y="9098791"/>
            <a:ext cx="3132518" cy="1253007"/>
          </a:xfrm>
          <a:prstGeom prst="rect">
            <a:avLst/>
          </a:prstGeom>
          <a:effectLst>
            <a:softEdge rad="177800"/>
          </a:effectLst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915C254-AB98-42EB-A37C-C1E3D12A1EC3}"/>
              </a:ext>
            </a:extLst>
          </p:cNvPr>
          <p:cNvSpPr txBox="1"/>
          <p:nvPr/>
        </p:nvSpPr>
        <p:spPr>
          <a:xfrm>
            <a:off x="126588" y="1495306"/>
            <a:ext cx="3374662" cy="126188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day</a:t>
            </a:r>
          </a:p>
          <a:p>
            <a:r>
              <a:rPr lang="it-IT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it-IT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ttangolo con angoli ritagliati in diagonale 36">
            <a:extLst>
              <a:ext uri="{FF2B5EF4-FFF2-40B4-BE49-F238E27FC236}">
                <a16:creationId xmlns:a16="http://schemas.microsoft.com/office/drawing/2014/main" id="{3556EFA3-7E5F-4B75-A717-27F7A6C7B64B}"/>
              </a:ext>
            </a:extLst>
          </p:cNvPr>
          <p:cNvSpPr/>
          <p:nvPr/>
        </p:nvSpPr>
        <p:spPr>
          <a:xfrm>
            <a:off x="0" y="8449500"/>
            <a:ext cx="4129540" cy="2062103"/>
          </a:xfrm>
          <a:prstGeom prst="snip2DiagRect">
            <a:avLst>
              <a:gd name="adj1" fmla="val 5141"/>
              <a:gd name="adj2" fmla="val 16667"/>
            </a:avLst>
          </a:prstGeom>
          <a:solidFill>
            <a:srgbClr val="44546A"/>
          </a:solidFill>
          <a:ln>
            <a:solidFill>
              <a:srgbClr val="4B5A61">
                <a:alpha val="89000"/>
              </a:srgbClr>
            </a:solidFill>
          </a:ln>
          <a:effectLst>
            <a:glow rad="76200">
              <a:schemeClr val="accent1">
                <a:alpha val="40000"/>
              </a:schemeClr>
            </a:glow>
            <a:outerShdw blurRad="1905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/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242081B5-191D-4F87-B94F-9BF7A96432CE}"/>
              </a:ext>
            </a:extLst>
          </p:cNvPr>
          <p:cNvSpPr/>
          <p:nvPr/>
        </p:nvSpPr>
        <p:spPr>
          <a:xfrm>
            <a:off x="212776" y="8449500"/>
            <a:ext cx="36306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partecipare registrati e inserisci il tuo cv  al </a:t>
            </a:r>
            <a:r>
              <a:rPr lang="it-IT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seguente link http://www.poliba.it/placement/prenotazione-servizi-placement </a:t>
            </a:r>
            <a:r>
              <a:rPr lang="it-IT" sz="16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(titolo evento «</a:t>
            </a:r>
            <a:r>
              <a:rPr lang="it-IT" sz="1600" dirty="0" err="1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Akka</a:t>
            </a:r>
            <a:r>
              <a:rPr lang="it-IT" sz="16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Technologies») entro e non oltre il 22 Marzo </a:t>
            </a:r>
            <a:r>
              <a:rPr lang="it-IT" sz="16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it-IT" sz="160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it-IT" sz="160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Sarai </a:t>
            </a:r>
            <a:r>
              <a:rPr lang="it-IT" sz="16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contattato per partecipare all’</a:t>
            </a:r>
            <a:r>
              <a:rPr lang="it-IT" sz="1600" dirty="0" err="1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it-IT" sz="16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it-IT" sz="16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tangolo con angoli ritagliati in diagonale 13">
            <a:extLst>
              <a:ext uri="{FF2B5EF4-FFF2-40B4-BE49-F238E27FC236}">
                <a16:creationId xmlns:a16="http://schemas.microsoft.com/office/drawing/2014/main" id="{B88E5500-18A8-4AA0-9677-13D1A4E6DF40}"/>
              </a:ext>
            </a:extLst>
          </p:cNvPr>
          <p:cNvSpPr/>
          <p:nvPr/>
        </p:nvSpPr>
        <p:spPr>
          <a:xfrm>
            <a:off x="212776" y="6339999"/>
            <a:ext cx="3867355" cy="2083792"/>
          </a:xfrm>
          <a:prstGeom prst="snip2DiagRect">
            <a:avLst/>
          </a:prstGeom>
          <a:solidFill>
            <a:srgbClr val="44546A"/>
          </a:solidFill>
          <a:ln>
            <a:solidFill>
              <a:srgbClr val="4B5A61">
                <a:alpha val="89000"/>
              </a:srgbClr>
            </a:solidFill>
          </a:ln>
          <a:effectLst>
            <a:glow rad="76200">
              <a:schemeClr val="accent1">
                <a:alpha val="40000"/>
              </a:schemeClr>
            </a:glow>
            <a:outerShdw blurRad="1905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600" b="1" dirty="0"/>
          </a:p>
          <a:p>
            <a:r>
              <a:rPr lang="it-IT" sz="1600" b="1" dirty="0"/>
              <a:t>Nell’ottica di un potenziamento del team, ricerchiamo: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Junior Software </a:t>
            </a:r>
            <a:r>
              <a:rPr lang="it-IT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Junior V&amp;V </a:t>
            </a:r>
            <a:r>
              <a:rPr lang="it-IT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Junior System </a:t>
            </a:r>
            <a:r>
              <a:rPr lang="it-IT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endParaRPr lang="en-GB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Junior Firmware </a:t>
            </a:r>
            <a:r>
              <a:rPr lang="it-IT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Junior Network </a:t>
            </a:r>
            <a:r>
              <a:rPr lang="it-IT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6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7C94917F-07B8-4788-B4C6-E24BBD1FC43E}"/>
              </a:ext>
            </a:extLst>
          </p:cNvPr>
          <p:cNvSpPr/>
          <p:nvPr/>
        </p:nvSpPr>
        <p:spPr>
          <a:xfrm>
            <a:off x="154975" y="1987331"/>
            <a:ext cx="39624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28 Marzo 2019</a:t>
            </a:r>
          </a:p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Ore 10 </a:t>
            </a:r>
            <a:endParaRPr lang="it-IT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Museo della Fotografia del </a:t>
            </a:r>
          </a:p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Politecnico di Bari - Campus Universitario di </a:t>
            </a:r>
            <a:r>
              <a:rPr lang="it-IT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vIa</a:t>
            </a:r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Orabona</a:t>
            </a:r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 </a:t>
            </a: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neolaureato</a:t>
            </a: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vuoi entrare a far parte di una </a:t>
            </a:r>
            <a:r>
              <a:rPr lang="it-IT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realtà aziendale dinamica e innovativa</a:t>
            </a: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Potresti essere la persona che stiamo cercando!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AKKA Technologies</a:t>
            </a:r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una </a:t>
            </a:r>
            <a:r>
              <a:rPr lang="it-I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multinazionale specializzata nell’Ingegneria </a:t>
            </a: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nella Consulenza Tecnologica. </a:t>
            </a:r>
            <a:endParaRPr lang="it-IT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13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Thème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2166</TotalTime>
  <Words>119</Words>
  <Application>Microsoft Office PowerPoint</Application>
  <PresentationFormat>Personalizzato</PresentationFormat>
  <Paragraphs>19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1_Thème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AKKA TECHNOLOGIES AT A GLANCE</dc:title>
  <dc:creator>BATTAGLIA Jolanda</dc:creator>
  <cp:lastModifiedBy>AMM-P0363</cp:lastModifiedBy>
  <cp:revision>97</cp:revision>
  <cp:lastPrinted>2019-03-05T13:06:30Z</cp:lastPrinted>
  <dcterms:created xsi:type="dcterms:W3CDTF">2018-07-31T07:49:57Z</dcterms:created>
  <dcterms:modified xsi:type="dcterms:W3CDTF">2019-03-05T13:06:36Z</dcterms:modified>
</cp:coreProperties>
</file>